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69" r:id="rId4"/>
    <p:sldId id="258" r:id="rId5"/>
    <p:sldId id="259" r:id="rId6"/>
    <p:sldId id="260" r:id="rId7"/>
    <p:sldId id="261" r:id="rId8"/>
    <p:sldId id="270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nead Boyce" initials="SB" lastIdx="1" clrIdx="0">
    <p:extLst>
      <p:ext uri="{19B8F6BF-5375-455C-9EA6-DF929625EA0E}">
        <p15:presenceInfo xmlns:p15="http://schemas.microsoft.com/office/powerpoint/2012/main" userId="d3b170860d50a1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81" y="1906413"/>
            <a:ext cx="2166773" cy="26982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8273" y="1547445"/>
            <a:ext cx="6272981" cy="2486595"/>
          </a:xfrm>
        </p:spPr>
        <p:txBody>
          <a:bodyPr>
            <a:normAutofit/>
          </a:bodyPr>
          <a:lstStyle/>
          <a:p>
            <a:r>
              <a:rPr lang="en-IE" dirty="0"/>
              <a:t>How to make YOUR OWN life trackers/diaries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9407" y="4034040"/>
            <a:ext cx="2831364" cy="990135"/>
          </a:xfrm>
        </p:spPr>
        <p:txBody>
          <a:bodyPr>
            <a:normAutofit/>
          </a:bodyPr>
          <a:lstStyle/>
          <a:p>
            <a:r>
              <a:rPr lang="en-IE" dirty="0"/>
              <a:t>For LIFE MANAGEMENT</a:t>
            </a:r>
          </a:p>
          <a:p>
            <a:r>
              <a:rPr lang="en-IE" dirty="0"/>
              <a:t>BY sinéad boyce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4937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83" y="29953"/>
            <a:ext cx="10131425" cy="499265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STEP 6: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88" y="749778"/>
            <a:ext cx="3451004" cy="2738857"/>
          </a:xfr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6" y="3637342"/>
            <a:ext cx="3451004" cy="28032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0212" y="437889"/>
            <a:ext cx="772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I have highlighted in grey the area where you enter your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This is where you use your legend as on previous slide: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Elated = 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Very Happy =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Happy =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Neutral =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Sad =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E" sz="1600" dirty="0"/>
              <a:t>Very Sad =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0212" y="2831996"/>
            <a:ext cx="746655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For, ‘Elated’ you type 6, if ‘Very Happy,’ you type 5, and so 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Your first entry on this table is highlighted in blue.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This is where you enter the number corresponding to your mood.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This refers to week 1, Monday.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Your next entry will be the green box, referring to week 1, Tuesday and you continue for each day of the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For week 2, you do the same as week 1. The yellow box represents a full week of entries, and you can continue adding entries in this way this for the rest of the month.</a:t>
            </a:r>
          </a:p>
        </p:txBody>
      </p:sp>
    </p:spTree>
    <p:extLst>
      <p:ext uri="{BB962C8B-B14F-4D97-AF65-F5344CB8AC3E}">
        <p14:creationId xmlns:p14="http://schemas.microsoft.com/office/powerpoint/2010/main" val="3456607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1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1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1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1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1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1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1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01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1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501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501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1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501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08" y="283030"/>
            <a:ext cx="10131425" cy="696686"/>
          </a:xfrm>
        </p:spPr>
        <p:txBody>
          <a:bodyPr/>
          <a:lstStyle/>
          <a:p>
            <a:pPr algn="ctr"/>
            <a:r>
              <a:rPr lang="en-IE" dirty="0"/>
              <a:t>Step 7: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97" y="1073388"/>
            <a:ext cx="6045466" cy="5098812"/>
          </a:xfrm>
        </p:spPr>
      </p:pic>
      <p:sp>
        <p:nvSpPr>
          <p:cNvPr id="10" name="Oval 9"/>
          <p:cNvSpPr/>
          <p:nvPr/>
        </p:nvSpPr>
        <p:spPr>
          <a:xfrm>
            <a:off x="3168543" y="2668882"/>
            <a:ext cx="1214613" cy="1674518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6808303" y="1252292"/>
            <a:ext cx="50490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This is how entries for mood for week 1 looks like.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This is an example, you can enter the mood number that corresponds to yourself.</a:t>
            </a:r>
          </a:p>
          <a:p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607336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1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6" y="556041"/>
            <a:ext cx="3259707" cy="1784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5" y="-52246"/>
            <a:ext cx="10131425" cy="706734"/>
          </a:xfrm>
        </p:spPr>
        <p:txBody>
          <a:bodyPr/>
          <a:lstStyle/>
          <a:p>
            <a:pPr algn="ctr"/>
            <a:r>
              <a:rPr lang="en-IE" dirty="0"/>
              <a:t>Step 8: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896" y="2567246"/>
            <a:ext cx="4185098" cy="2259483"/>
          </a:xfrm>
        </p:spPr>
      </p:pic>
      <p:sp>
        <p:nvSpPr>
          <p:cNvPr id="10" name="TextBox 9"/>
          <p:cNvSpPr txBox="1"/>
          <p:nvPr/>
        </p:nvSpPr>
        <p:spPr>
          <a:xfrm>
            <a:off x="5342810" y="606008"/>
            <a:ext cx="6544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Using the mouse, ‘highlight’ the area of the data table as shown in grey in this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The first two images are of the same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I added the second one so you can see clearly the area to highlight.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The result is the third image.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2361" y="3349401"/>
            <a:ext cx="663264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sz="2400" dirty="0"/>
              <a:t>To ‘highlight’: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Click with the mouse on the cell (square) where the yellow circle is-&gt;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Then drag with the mouse from this cell diagonally to the last cell of the table, where the red circle is located</a:t>
            </a:r>
            <a:r>
              <a:rPr lang="en-IE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This screen area turns from white to grey.</a:t>
            </a:r>
          </a:p>
        </p:txBody>
      </p:sp>
      <p:sp>
        <p:nvSpPr>
          <p:cNvPr id="13" name="Oval 12"/>
          <p:cNvSpPr/>
          <p:nvPr/>
        </p:nvSpPr>
        <p:spPr>
          <a:xfrm>
            <a:off x="1973162" y="936634"/>
            <a:ext cx="521691" cy="304641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Oval 13"/>
          <p:cNvSpPr/>
          <p:nvPr/>
        </p:nvSpPr>
        <p:spPr>
          <a:xfrm>
            <a:off x="3255592" y="1435979"/>
            <a:ext cx="488567" cy="289771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2494853" y="1184326"/>
            <a:ext cx="211261" cy="83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4999575"/>
            <a:ext cx="3074585" cy="165993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916018" y="3807908"/>
            <a:ext cx="585348" cy="296953"/>
          </a:xfrm>
          <a:prstGeom prst="ellipse">
            <a:avLst/>
          </a:prstGeom>
          <a:solidFill>
            <a:srgbClr val="FF0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Oval 19"/>
          <p:cNvSpPr/>
          <p:nvPr/>
        </p:nvSpPr>
        <p:spPr>
          <a:xfrm>
            <a:off x="1729409" y="3061253"/>
            <a:ext cx="719333" cy="330188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2412794" y="3308039"/>
            <a:ext cx="211261" cy="83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601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1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1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1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1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1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501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0.00093 L 0.00274 0.00093 C 0.00508 0.00232 0.00755 0.00348 0.01003 0.0051 C 0.01615 0.00949 0.01055 0.00649 0.01576 0.01111 C 0.01654 0.01181 0.01745 0.01181 0.0181 0.0125 C 0.01901 0.0132 0.01966 0.01459 0.02057 0.01528 C 0.02214 0.01667 0.02383 0.01736 0.02552 0.01829 L 0.03034 0.0213 C 0.03125 0.02176 0.03216 0.02176 0.03281 0.02269 C 0.0336 0.02361 0.03438 0.02477 0.03529 0.02547 C 0.03685 0.02686 0.03854 0.02755 0.04024 0.02848 L 0.04753 0.03287 L 0.05235 0.03565 L 0.05482 0.03727 C 0.05768 0.04074 0.05625 0.04005 0.05899 0.04005 " pathEditMode="relative" ptsTypes="AAAAAAAAAAAAAAA">
                                      <p:cBhvr>
                                        <p:cTn id="5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501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001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1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00439 L 0.00378 0.00439 C 0.00456 0.00856 0.00495 0.01319 0.00612 0.01736 C 0.00677 0.01944 0.0099 0.02106 0.01107 0.02176 C 0.01211 0.02222 0.01328 0.02245 0.01432 0.02314 C 0.01602 0.02407 0.01745 0.02546 0.01914 0.02592 L 0.02409 0.02754 C 0.03151 0.03194 0.01979 0.02523 0.0306 0.03032 C 0.03229 0.03125 0.03385 0.03263 0.03555 0.03333 C 0.03685 0.03379 0.03828 0.03402 0.03958 0.03472 C 0.04037 0.03518 0.04115 0.03588 0.04206 0.03611 C 0.04388 0.0368 0.04583 0.03703 0.04779 0.03773 C 0.04935 0.03865 0.05143 0.03842 0.0526 0.04051 C 0.05313 0.04143 0.05352 0.04282 0.0543 0.04351 C 0.05547 0.04444 0.05703 0.04421 0.05833 0.0449 C 0.06003 0.0456 0.06159 0.04722 0.06328 0.04768 C 0.06458 0.04814 0.06602 0.04861 0.06732 0.0493 C 0.0681 0.04953 0.06888 0.05046 0.06979 0.05069 C 0.07357 0.05138 0.07734 0.05138 0.08112 0.05208 C 0.08503 0.05277 0.0888 0.05439 0.09258 0.05509 C 0.09557 0.05555 0.09857 0.05578 0.10156 0.05648 C 0.10482 0.05717 0.11133 0.05926 0.11133 0.05926 L 0.11628 0.06226 C 0.11706 0.06273 0.11797 0.06296 0.11862 0.06365 C 0.11953 0.06458 0.12018 0.06574 0.12109 0.06666 C 0.12266 0.06805 0.12526 0.06851 0.12682 0.06944 C 0.12734 0.0699 0.12787 0.07037 0.12852 0.07106 " pathEditMode="relative" ptsTypes="AAAAAAAAAAAAAAAAAAAAAAAAAAA">
                                      <p:cBhvr>
                                        <p:cTn id="7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501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501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8501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1501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4501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5" y="381000"/>
            <a:ext cx="10131425" cy="672193"/>
          </a:xfrm>
        </p:spPr>
        <p:txBody>
          <a:bodyPr/>
          <a:lstStyle/>
          <a:p>
            <a:pPr algn="ctr"/>
            <a:r>
              <a:rPr lang="en-IE" dirty="0"/>
              <a:t>STEP 9: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50" y="1438699"/>
            <a:ext cx="5924182" cy="4425388"/>
          </a:xfrm>
        </p:spPr>
      </p:pic>
      <p:sp>
        <p:nvSpPr>
          <p:cNvPr id="6" name="TextBox 5"/>
          <p:cNvSpPr txBox="1"/>
          <p:nvPr/>
        </p:nvSpPr>
        <p:spPr>
          <a:xfrm>
            <a:off x="6549887" y="1227425"/>
            <a:ext cx="50682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800" dirty="0"/>
              <a:t>Right click with your mouse on the highlighted (grey) area.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800" dirty="0"/>
              <a:t>A drop-down menu appears.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800" dirty="0"/>
              <a:t>Click on ‘Quick Analysis’ to select this option.</a:t>
            </a:r>
            <a:endParaRPr lang="en-IE" dirty="0"/>
          </a:p>
        </p:txBody>
      </p:sp>
      <p:sp>
        <p:nvSpPr>
          <p:cNvPr id="7" name="Oval 6"/>
          <p:cNvSpPr/>
          <p:nvPr/>
        </p:nvSpPr>
        <p:spPr>
          <a:xfrm>
            <a:off x="3171856" y="4392123"/>
            <a:ext cx="793857" cy="328964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9568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1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1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1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1"/>
                            </p:stCondLst>
                            <p:childTnLst>
                              <p:par>
                                <p:cTn id="3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491" y="109330"/>
            <a:ext cx="10131425" cy="647700"/>
          </a:xfrm>
        </p:spPr>
        <p:txBody>
          <a:bodyPr/>
          <a:lstStyle/>
          <a:p>
            <a:pPr algn="ctr"/>
            <a:r>
              <a:rPr lang="en-IE" dirty="0"/>
              <a:t>STEP 10: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67" y="1075209"/>
            <a:ext cx="4623103" cy="4639791"/>
          </a:xfrm>
        </p:spPr>
      </p:pic>
      <p:sp>
        <p:nvSpPr>
          <p:cNvPr id="6" name="TextBox 5"/>
          <p:cNvSpPr txBox="1"/>
          <p:nvPr/>
        </p:nvSpPr>
        <p:spPr>
          <a:xfrm>
            <a:off x="5417180" y="757030"/>
            <a:ext cx="66702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Following from Step 9-&gt; After selecting ‘Quick Analysis’-&gt;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Another box of choices appears.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Here the ‘Formatting’ tab is highlighted.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Clicking on any of these options will produce a different effect.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Try them out to see which you prefer.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Note: If you try one and this options box disappears, simply follow the same steps of: Step 8 &amp; Step 9, to return to this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7" name="Oval 6"/>
          <p:cNvSpPr/>
          <p:nvPr/>
        </p:nvSpPr>
        <p:spPr>
          <a:xfrm>
            <a:off x="1123123" y="3198968"/>
            <a:ext cx="3200400" cy="1919683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7948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1"/>
                            </p:stCondLst>
                            <p:childTnLst>
                              <p:par>
                                <p:cTn id="2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1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1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1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001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5880"/>
            <a:ext cx="10131425" cy="713014"/>
          </a:xfrm>
        </p:spPr>
        <p:txBody>
          <a:bodyPr/>
          <a:lstStyle/>
          <a:p>
            <a:pPr algn="ctr"/>
            <a:r>
              <a:rPr lang="en-IE" dirty="0"/>
              <a:t>STEP 11: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573" y="1115323"/>
            <a:ext cx="3383572" cy="1639616"/>
          </a:xfrm>
        </p:spPr>
      </p:pic>
      <p:pic>
        <p:nvPicPr>
          <p:cNvPr id="6" name="Content Placeholder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74" y="2902404"/>
            <a:ext cx="3383573" cy="1607959"/>
          </a:xfrm>
          <a:prstGeom prst="rect">
            <a:avLst/>
          </a:prstGeom>
        </p:spPr>
      </p:pic>
      <p:pic>
        <p:nvPicPr>
          <p:cNvPr id="7" name="Content Placeholder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73" y="4672310"/>
            <a:ext cx="3383573" cy="15548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338" y="1115323"/>
            <a:ext cx="7104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‘Quick Analysis’ using the ‘Data bars’ produces this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It is one of the better ways of viewing your data, being clear, concise and you can see at a glance the patterns/trends of your data in this case the data is about ‘Mood.’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However, you can apply this method in the same way to any other life tracker.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2338" y="2908273"/>
            <a:ext cx="6883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This colour scale ‘Quick Analysis’ output shows a range of colours from red-green.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 would think the data bars are clearer to read at this point of week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However, this colour scale is excellent for looking at trends over weeks and months.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5768" y="5196478"/>
            <a:ext cx="704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This is the ‘Quick Analysis’ result of the ‘Top 10%,’ of your best days.</a:t>
            </a:r>
          </a:p>
        </p:txBody>
      </p:sp>
    </p:spTree>
    <p:extLst>
      <p:ext uri="{BB962C8B-B14F-4D97-AF65-F5344CB8AC3E}">
        <p14:creationId xmlns:p14="http://schemas.microsoft.com/office/powerpoint/2010/main" val="2754719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1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1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501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1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1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1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1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2" y="1134836"/>
            <a:ext cx="6441620" cy="420460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IE" dirty="0"/>
              <a:t>And now hey presto! </a:t>
            </a:r>
            <a:br>
              <a:rPr lang="en-IE" dirty="0"/>
            </a:br>
            <a:r>
              <a:rPr lang="en-IE" dirty="0"/>
              <a:t>YOU HAVE CREATED A</a:t>
            </a:r>
            <a:br>
              <a:rPr lang="en-IE" dirty="0"/>
            </a:br>
            <a:r>
              <a:rPr lang="en-IE" dirty="0"/>
              <a:t>LIFE MANAGEMENT </a:t>
            </a:r>
            <a:br>
              <a:rPr lang="en-IE" dirty="0"/>
            </a:br>
            <a:r>
              <a:rPr lang="en-IE" dirty="0"/>
              <a:t>‘MOOD TRACKER’</a:t>
            </a:r>
          </a:p>
        </p:txBody>
      </p:sp>
      <p:pic>
        <p:nvPicPr>
          <p:cNvPr id="4" name="Content Placeholder 2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198" y="1609603"/>
            <a:ext cx="3649662" cy="3649662"/>
          </a:xfrm>
        </p:spPr>
      </p:pic>
    </p:spTree>
    <p:extLst>
      <p:ext uri="{BB962C8B-B14F-4D97-AF65-F5344CB8AC3E}">
        <p14:creationId xmlns:p14="http://schemas.microsoft.com/office/powerpoint/2010/main" val="2431340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469" y="1470554"/>
            <a:ext cx="4006779" cy="1456267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THANK YOU</a:t>
            </a:r>
            <a:br>
              <a:rPr lang="en-IE" sz="4000" dirty="0"/>
            </a:br>
            <a:r>
              <a:rPr lang="en-IE" sz="4000" dirty="0"/>
              <a:t>&amp; HAPPY TRACKING!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766" y="2198688"/>
            <a:ext cx="3649662" cy="3649662"/>
          </a:xfrm>
        </p:spPr>
      </p:pic>
    </p:spTree>
    <p:extLst>
      <p:ext uri="{BB962C8B-B14F-4D97-AF65-F5344CB8AC3E}">
        <p14:creationId xmlns:p14="http://schemas.microsoft.com/office/powerpoint/2010/main" val="1861357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58954" y="2746347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Online Creations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2554" y="1566538"/>
            <a:ext cx="194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Organising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4221" y="3553313"/>
            <a:ext cx="4288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Its all about Life-Style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4361" y="1559249"/>
            <a:ext cx="22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Notebooks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9237" y="2418669"/>
            <a:ext cx="290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Charts and Graphs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990" y="4132569"/>
            <a:ext cx="787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How to Customise your own life diaries and trackers?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925" y="4763561"/>
            <a:ext cx="792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How to add more functionality to your paper diaries?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6566" y="388185"/>
            <a:ext cx="1020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Design Your Day Your Way-for Life Management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1152" y="1570120"/>
            <a:ext cx="3081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Pen &amp; paper &amp; 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2751" y="1566538"/>
            <a:ext cx="181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Tools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459893"/>
            <a:ext cx="1129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In this class I will show you how to create ‘date and topic’ related tables and charts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25371" y="3200779"/>
            <a:ext cx="2784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Artistic Creations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077544"/>
            <a:ext cx="10477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that map your progress, patterns, trends that you can adapt to your own life-style!</a:t>
            </a:r>
          </a:p>
          <a:p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0934700" y="6077544"/>
            <a:ext cx="1095375" cy="63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18" name="Arrow: Pentagon 17"/>
          <p:cNvSpPr/>
          <p:nvPr/>
        </p:nvSpPr>
        <p:spPr>
          <a:xfrm>
            <a:off x="10934700" y="6103976"/>
            <a:ext cx="495300" cy="3429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0520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 build="p"/>
      <p:bldP spid="15" grpId="0"/>
      <p:bldP spid="16" grpId="0"/>
      <p:bldP spid="17" grpId="0"/>
      <p:bldP spid="2" grpId="0"/>
      <p:bldP spid="3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282" y="190632"/>
            <a:ext cx="5606768" cy="726831"/>
          </a:xfrm>
        </p:spPr>
        <p:txBody>
          <a:bodyPr>
            <a:normAutofit/>
          </a:bodyPr>
          <a:lstStyle/>
          <a:p>
            <a:r>
              <a:rPr lang="en-IE" sz="3200" dirty="0"/>
              <a:t>JOURNALS AND DIARY TRACKERS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396" y="3575955"/>
            <a:ext cx="3526393" cy="3047893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7" y="3575953"/>
            <a:ext cx="3393576" cy="3047893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02" y="3575953"/>
            <a:ext cx="3295150" cy="3047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418" y="793820"/>
            <a:ext cx="111838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Here are some examples of hand-drawn ‘Mood-Trackers.’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By the completion of this class, you will be able to create your own trackers.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These will be in Microsoft Excel, which brings to life data entry.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With this tool, at a click of a button, you will see trends and patterns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Then you can sketch out your own tracker topic ideas whether it be mood, spending, diet and more.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dirty="0"/>
              <a:t>And use these sketches as templates for and in addition to your Excel tables and charts.</a:t>
            </a:r>
          </a:p>
        </p:txBody>
      </p:sp>
    </p:spTree>
    <p:extLst>
      <p:ext uri="{BB962C8B-B14F-4D97-AF65-F5344CB8AC3E}">
        <p14:creationId xmlns:p14="http://schemas.microsoft.com/office/powerpoint/2010/main" val="1728575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1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1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1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501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501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182337"/>
            <a:ext cx="8772523" cy="868136"/>
          </a:xfrm>
        </p:spPr>
        <p:txBody>
          <a:bodyPr>
            <a:normAutofit fontScale="90000"/>
          </a:bodyPr>
          <a:lstStyle/>
          <a:p>
            <a:r>
              <a:rPr lang="en-IE" dirty="0"/>
              <a:t>After this class What you will be able to do…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1" y="963385"/>
            <a:ext cx="8580663" cy="53838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IE" sz="2600" dirty="0"/>
              <a:t>This class shows you how to make your own charts and tables using Microsoft Excel as an operational tool.</a:t>
            </a:r>
          </a:p>
          <a:p>
            <a:pPr>
              <a:lnSpc>
                <a:spcPct val="170000"/>
              </a:lnSpc>
            </a:pPr>
            <a:r>
              <a:rPr lang="en-IE" sz="2600" dirty="0"/>
              <a:t>Microsoft Excel can be downloaded on its own or as part of a Microsoft Office Package and is a standard tool in most computers.</a:t>
            </a:r>
          </a:p>
          <a:p>
            <a:pPr>
              <a:lnSpc>
                <a:spcPct val="170000"/>
              </a:lnSpc>
            </a:pPr>
            <a:r>
              <a:rPr lang="en-IE" sz="2600" dirty="0"/>
              <a:t>The beauty of this method I will demonstrate is that, once you have created and saved these tables, you then simply enter your information and the associated chart updates automatically. </a:t>
            </a:r>
          </a:p>
          <a:p>
            <a:pPr>
              <a:lnSpc>
                <a:spcPct val="170000"/>
              </a:lnSpc>
            </a:pPr>
            <a:r>
              <a:rPr lang="en-IE" sz="2600" dirty="0"/>
              <a:t>You will be able to see trends in your activity of choice over: hours, days, weeks, months, years.</a:t>
            </a:r>
          </a:p>
          <a:p>
            <a:pPr marL="3200400" lvl="7" indent="0">
              <a:lnSpc>
                <a:spcPct val="170000"/>
              </a:lnSpc>
              <a:buNone/>
            </a:pPr>
            <a:r>
              <a:rPr lang="en-IE" sz="2600" dirty="0"/>
              <a:t>So, lets get started-&gt;</a:t>
            </a:r>
          </a:p>
          <a:p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9345385" y="412297"/>
            <a:ext cx="2506436" cy="6001643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E" sz="2400" dirty="0"/>
              <a:t>YOU CAN DO  IT!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Tables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Charts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Microsoft Excel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Your data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Automatic update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Time</a:t>
            </a:r>
          </a:p>
          <a:p>
            <a:pPr algn="ctr">
              <a:lnSpc>
                <a:spcPct val="200000"/>
              </a:lnSpc>
            </a:pPr>
            <a:r>
              <a:rPr lang="en-IE" sz="2400" dirty="0"/>
              <a:t>Trends</a:t>
            </a:r>
          </a:p>
        </p:txBody>
      </p:sp>
      <p:sp>
        <p:nvSpPr>
          <p:cNvPr id="6" name="Arrow: Pentagon 5"/>
          <p:cNvSpPr/>
          <p:nvPr/>
        </p:nvSpPr>
        <p:spPr>
          <a:xfrm>
            <a:off x="11268075" y="5895975"/>
            <a:ext cx="409575" cy="3274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7149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1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1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1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1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1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994" y="119744"/>
            <a:ext cx="10131425" cy="761999"/>
          </a:xfrm>
        </p:spPr>
        <p:txBody>
          <a:bodyPr/>
          <a:lstStyle/>
          <a:p>
            <a:pPr algn="ctr"/>
            <a:r>
              <a:rPr lang="en-IE" dirty="0"/>
              <a:t>Step 1: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965" y="1532358"/>
            <a:ext cx="4188689" cy="3649662"/>
          </a:xfrm>
        </p:spPr>
      </p:pic>
      <p:sp>
        <p:nvSpPr>
          <p:cNvPr id="6" name="TextBox 5"/>
          <p:cNvSpPr txBox="1"/>
          <p:nvPr/>
        </p:nvSpPr>
        <p:spPr>
          <a:xfrm>
            <a:off x="5102679" y="1396368"/>
            <a:ext cx="6988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Open Microsoft Excel on your computer.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You will see a selection of templates to choose from.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Select the ‘Blank Workbook,’ by double-clicking with your mouse on that image.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Yellow circles represent points of focus in this class.</a:t>
            </a:r>
          </a:p>
        </p:txBody>
      </p:sp>
      <p:sp>
        <p:nvSpPr>
          <p:cNvPr id="7" name="Oval 6"/>
          <p:cNvSpPr/>
          <p:nvPr/>
        </p:nvSpPr>
        <p:spPr>
          <a:xfrm>
            <a:off x="796332" y="2588339"/>
            <a:ext cx="1163096" cy="1021942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0011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1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1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1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1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94" y="145074"/>
            <a:ext cx="10131425" cy="623149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STEP 2: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20" y="2233689"/>
            <a:ext cx="5071918" cy="2687004"/>
          </a:xfrm>
        </p:spPr>
      </p:pic>
      <p:sp>
        <p:nvSpPr>
          <p:cNvPr id="6" name="TextBox 5"/>
          <p:cNvSpPr txBox="1"/>
          <p:nvPr/>
        </p:nvSpPr>
        <p:spPr>
          <a:xfrm>
            <a:off x="5541587" y="1111901"/>
            <a:ext cx="64919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This is your screen called a ‘spreadsheet’ page in Microsoft Excel.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To save this page-click the save icon at the top left corner of the screen, or use the ‘file-save as’ method.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You can name your spreadsheet. This called ‘sheet 1’ at the base left of screen.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Just double click on this tab to change to a name of your choice.</a:t>
            </a:r>
          </a:p>
        </p:txBody>
      </p:sp>
      <p:sp>
        <p:nvSpPr>
          <p:cNvPr id="12" name="Oval 11"/>
          <p:cNvSpPr/>
          <p:nvPr/>
        </p:nvSpPr>
        <p:spPr>
          <a:xfrm>
            <a:off x="335469" y="4613533"/>
            <a:ext cx="570873" cy="475087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/>
          <p:cNvSpPr/>
          <p:nvPr/>
        </p:nvSpPr>
        <p:spPr>
          <a:xfrm>
            <a:off x="237921" y="2085372"/>
            <a:ext cx="570873" cy="475087"/>
          </a:xfrm>
          <a:prstGeom prst="ellipse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9" name="Group 18"/>
          <p:cNvGrpSpPr/>
          <p:nvPr/>
        </p:nvGrpSpPr>
        <p:grpSpPr>
          <a:xfrm>
            <a:off x="725192" y="768223"/>
            <a:ext cx="1150464" cy="1386724"/>
            <a:chOff x="725192" y="768223"/>
            <a:chExt cx="1150464" cy="1386724"/>
          </a:xfrm>
        </p:grpSpPr>
        <p:pic>
          <p:nvPicPr>
            <p:cNvPr id="8" name="Content Placeholder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934" y="768223"/>
              <a:ext cx="487722" cy="594412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>
              <a:cxnSpLocks/>
              <a:endCxn id="9" idx="7"/>
            </p:cNvCxnSpPr>
            <p:nvPr/>
          </p:nvCxnSpPr>
          <p:spPr>
            <a:xfrm flipH="1">
              <a:off x="725192" y="1362635"/>
              <a:ext cx="662742" cy="7923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37921" y="5088620"/>
            <a:ext cx="1409822" cy="1288721"/>
            <a:chOff x="237921" y="5088620"/>
            <a:chExt cx="1409822" cy="1288721"/>
          </a:xfrm>
        </p:grpSpPr>
        <p:pic>
          <p:nvPicPr>
            <p:cNvPr id="7" name="Content Placeholder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21" y="5950584"/>
              <a:ext cx="1409822" cy="426757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539756" y="5088620"/>
              <a:ext cx="0" cy="8619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2704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1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1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1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1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1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1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1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225878"/>
            <a:ext cx="10131425" cy="664029"/>
          </a:xfrm>
        </p:spPr>
        <p:txBody>
          <a:bodyPr/>
          <a:lstStyle/>
          <a:p>
            <a:pPr algn="ctr"/>
            <a:r>
              <a:rPr lang="en-IE" dirty="0"/>
              <a:t>STEP 3: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3480" y="855366"/>
            <a:ext cx="573132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E" sz="2800" dirty="0"/>
              <a:t>Entering Data: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Click using your mouse on any square (called a cell), and enter the data as shown on screen.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Notice the text ‘Wednesday’ extends outside the outline box.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To fix this: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Go to the line between ‘C’ &amp; ‘D’ and double click with your mouse. It extends the cell to fit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endParaRPr lang="en-IE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900" y="1148384"/>
            <a:ext cx="3840104" cy="3113750"/>
          </a:xfrm>
        </p:spPr>
      </p:pic>
      <p:pic>
        <p:nvPicPr>
          <p:cNvPr id="19" name="Content Placeholder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95" y="4520611"/>
            <a:ext cx="1714649" cy="1585097"/>
          </a:xfrm>
          <a:prstGeom prst="rect">
            <a:avLst/>
          </a:prstGeom>
        </p:spPr>
      </p:pic>
      <p:pic>
        <p:nvPicPr>
          <p:cNvPr id="20" name="Content Placeholder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380" y="4968446"/>
            <a:ext cx="1059272" cy="25148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649649" y="4968446"/>
            <a:ext cx="333003" cy="348873"/>
          </a:xfrm>
          <a:prstGeom prst="ellipse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Oval 21"/>
          <p:cNvSpPr/>
          <p:nvPr/>
        </p:nvSpPr>
        <p:spPr>
          <a:xfrm>
            <a:off x="3840514" y="4919750"/>
            <a:ext cx="333003" cy="348873"/>
          </a:xfrm>
          <a:prstGeom prst="ellipse">
            <a:avLst/>
          </a:prstGeom>
          <a:solidFill>
            <a:srgbClr val="FFFF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Oval 22"/>
          <p:cNvSpPr/>
          <p:nvPr/>
        </p:nvSpPr>
        <p:spPr>
          <a:xfrm>
            <a:off x="1446963" y="2619054"/>
            <a:ext cx="2934118" cy="1657848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6006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1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50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01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1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1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1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1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501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8343"/>
            <a:ext cx="10131425" cy="847411"/>
          </a:xfrm>
        </p:spPr>
        <p:txBody>
          <a:bodyPr/>
          <a:lstStyle/>
          <a:p>
            <a:pPr algn="ctr"/>
            <a:r>
              <a:rPr lang="en-IE" dirty="0"/>
              <a:t>STEP 4: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54388"/>
            <a:ext cx="4206389" cy="3649662"/>
          </a:xfrm>
        </p:spPr>
      </p:pic>
      <p:sp>
        <p:nvSpPr>
          <p:cNvPr id="6" name="TextBox 5"/>
          <p:cNvSpPr txBox="1"/>
          <p:nvPr/>
        </p:nvSpPr>
        <p:spPr>
          <a:xfrm>
            <a:off x="5429319" y="2789382"/>
            <a:ext cx="493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/>
              <a:t>Your screen now looks like this </a:t>
            </a:r>
          </a:p>
        </p:txBody>
      </p:sp>
      <p:sp>
        <p:nvSpPr>
          <p:cNvPr id="20" name="Arrow: Curved Left 19"/>
          <p:cNvSpPr/>
          <p:nvPr/>
        </p:nvSpPr>
        <p:spPr>
          <a:xfrm>
            <a:off x="10388876" y="3008976"/>
            <a:ext cx="230255" cy="34819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9793494" y="3377045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00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1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1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02 0.00764 L -0.01902 0.00764 C -0.02149 0.0081 -0.02409 0.00787 -0.02644 0.00903 C -0.02735 0.00949 -0.028 0.01111 -0.02891 0.01181 C -0.03086 0.01366 -0.03243 0.01343 -0.03451 0.01482 C -0.03568 0.01551 -0.03672 0.0169 -0.0379 0.01759 C -0.03868 0.01829 -0.03946 0.01852 -0.04024 0.01921 C -0.04245 0.02083 -0.04454 0.02361 -0.04675 0.025 C -0.04766 0.02546 -0.04844 0.0257 -0.04922 0.02639 C -0.05013 0.02708 -0.05079 0.02847 -0.0517 0.02917 C -0.05326 0.03056 -0.05495 0.03125 -0.05665 0.03218 C -0.05925 0.0338 -0.05925 0.0338 -0.06224 0.03519 C -0.06368 0.03565 -0.06498 0.03588 -0.06641 0.03658 C -0.06719 0.03681 -0.06797 0.03773 -0.06875 0.03796 C -0.07722 0.04005 -0.0849 0.0412 -0.09323 0.04236 C -0.09636 0.04421 -0.09831 0.0456 -0.10144 0.04676 C -0.10417 0.04769 -0.11042 0.04931 -0.1129 0.04954 C -0.11771 0.05023 -0.12266 0.05046 -0.12748 0.05093 C -0.12891 0.05162 -0.13021 0.05185 -0.13165 0.05255 C -0.13243 0.05278 -0.13321 0.05347 -0.13399 0.05394 C -0.13516 0.0544 -0.1362 0.05486 -0.13724 0.05533 C -0.13816 0.05579 -0.13894 0.05648 -0.13972 0.05695 C -0.14558 0.05972 -0.14037 0.05671 -0.14714 0.05972 C -0.14792 0.06019 -0.1487 0.06088 -0.14948 0.06111 C -0.15222 0.06204 -0.15495 0.06227 -0.15769 0.06273 C -0.15847 0.0632 -0.15938 0.06343 -0.16016 0.06412 C -0.16459 0.06806 -0.16055 0.0662 -0.16498 0.06852 C -0.16498 0.06852 -0.17318 0.07199 -0.17474 0.07269 C -0.17761 0.07408 -0.17995 0.07523 -0.18295 0.0757 C -0.18816 0.07639 -0.19323 0.07662 -0.19844 0.07708 C -0.20144 0.07894 -0.20131 0.07894 -0.20495 0.08009 C -0.20717 0.08056 -0.20938 0.08079 -0.21146 0.08148 C -0.21263 0.08171 -0.21368 0.08264 -0.21472 0.08287 C -0.2198 0.08426 -0.23008 0.08542 -0.23438 0.08588 C -0.24323 0.08658 -0.25222 0.08681 -0.2612 0.08727 L -0.2849 0.08588 C -0.31628 0.08333 -0.26888 0.08519 -0.31667 0.08287 L -0.35821 0.08148 C -0.36849 0.07778 -0.36485 0.07847 -0.38347 0.08148 C -0.38698 0.08195 -0.38998 0.08495 -0.39323 0.08588 C -0.39493 0.08634 -0.39662 0.08681 -0.39818 0.08727 C -0.39922 0.08773 -0.4004 0.08843 -0.40144 0.08866 C -0.40365 0.08935 -0.40573 0.08982 -0.40795 0.09028 C -0.41224 0.09514 -0.40873 0.0919 -0.41537 0.09445 C -0.41615 0.09491 -0.41693 0.0956 -0.41771 0.09607 C -0.41915 0.09653 -0.42045 0.09676 -0.42188 0.09745 C -0.42344 0.09815 -0.425 0.10046 -0.4267 0.10046 L -0.43073 0.10046 " pathEditMode="relative" ptsTypes="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228709"/>
            <a:ext cx="10131425" cy="728134"/>
          </a:xfrm>
        </p:spPr>
        <p:txBody>
          <a:bodyPr/>
          <a:lstStyle/>
          <a:p>
            <a:pPr algn="ctr"/>
            <a:r>
              <a:rPr lang="en-IE" dirty="0"/>
              <a:t>STEP 5: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10" y="1048947"/>
            <a:ext cx="4365341" cy="3687036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32" y="4266193"/>
            <a:ext cx="1260463" cy="151255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55936" y="3467961"/>
            <a:ext cx="2312300" cy="1218776"/>
          </a:xfrm>
          <a:prstGeom prst="ellipse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294009" y="1237790"/>
            <a:ext cx="5757705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Next, you type in your descriptive legend.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These are your keys for data entry.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Elated = 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Very Happy = 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Happy = 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Neutral = 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Sad = 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Very Sad = 6</a:t>
            </a:r>
          </a:p>
        </p:txBody>
      </p:sp>
    </p:spTree>
    <p:extLst>
      <p:ext uri="{BB962C8B-B14F-4D97-AF65-F5344CB8AC3E}">
        <p14:creationId xmlns:p14="http://schemas.microsoft.com/office/powerpoint/2010/main" val="1342910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1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1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1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1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1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1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1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1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1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501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693</TotalTime>
  <Words>1143</Words>
  <Application>Microsoft Office PowerPoint</Application>
  <PresentationFormat>Widescreen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How to make YOUR OWN life trackers/diaries</vt:lpstr>
      <vt:lpstr>PowerPoint Presentation</vt:lpstr>
      <vt:lpstr>JOURNALS AND DIARY TRACKERS</vt:lpstr>
      <vt:lpstr>After this class What you will be able to do…</vt:lpstr>
      <vt:lpstr>Step 1:</vt:lpstr>
      <vt:lpstr>STEP 2:</vt:lpstr>
      <vt:lpstr>STEP 3:</vt:lpstr>
      <vt:lpstr>STEP 4:</vt:lpstr>
      <vt:lpstr>STEP 5:</vt:lpstr>
      <vt:lpstr>STEP 6:</vt:lpstr>
      <vt:lpstr>Step 7:</vt:lpstr>
      <vt:lpstr>Step 8:</vt:lpstr>
      <vt:lpstr>STEP 9:</vt:lpstr>
      <vt:lpstr>STEP 10:</vt:lpstr>
      <vt:lpstr>STEP 11:</vt:lpstr>
      <vt:lpstr>And now hey presto!  YOU HAVE CREATED A LIFE MANAGEMENT  ‘MOOD TRACKER’</vt:lpstr>
      <vt:lpstr>THANK YOU &amp; HAPPY TRACKING!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life trackers/diaries</dc:title>
  <dc:creator>Sinead Boyce</dc:creator>
  <cp:lastModifiedBy>Sinead Boyce</cp:lastModifiedBy>
  <cp:revision>110</cp:revision>
  <dcterms:created xsi:type="dcterms:W3CDTF">2017-04-29T15:40:26Z</dcterms:created>
  <dcterms:modified xsi:type="dcterms:W3CDTF">2017-04-30T03:50:35Z</dcterms:modified>
</cp:coreProperties>
</file>